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omputer Says No" panose="020B0604020202020204" charset="0"/>
      <p:regular r:id="rId13"/>
    </p:embeddedFont>
    <p:embeddedFont>
      <p:font typeface="Poppins" panose="00000500000000000000" pitchFamily="2" charset="0"/>
      <p:regular r:id="rId14"/>
      <p:bold r:id="rId15"/>
      <p:italic r:id="rId16"/>
      <p:boldItalic r:id="rId17"/>
    </p:embeddedFont>
    <p:embeddedFont>
      <p:font typeface="Poppins Light" panose="000004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1044533" y="1141808"/>
            <a:ext cx="12775524" cy="6612066"/>
          </a:xfrm>
          <a:prstGeom prst="rect">
            <a:avLst/>
          </a:prstGeom>
        </p:spPr>
        <p:txBody>
          <a:bodyPr wrap="square" lIns="0" tIns="0" rIns="0" bIns="0" rtlCol="0" anchor="t">
            <a:spAutoFit/>
          </a:bodyPr>
          <a:lstStyle/>
          <a:p>
            <a:pPr algn="ctr">
              <a:lnSpc>
                <a:spcPts val="17048"/>
              </a:lnSpc>
            </a:pPr>
            <a:r>
              <a:rPr lang="en-US" sz="13700" b="1" dirty="0">
                <a:solidFill>
                  <a:schemeClr val="bg1"/>
                </a:solidFill>
                <a:latin typeface="Computer Says No"/>
              </a:rPr>
              <a:t>FINAL PROJECT</a:t>
            </a:r>
          </a:p>
          <a:p>
            <a:pPr algn="ctr"/>
            <a:r>
              <a:rPr lang="en-US" sz="7200" dirty="0">
                <a:solidFill>
                  <a:schemeClr val="bg1"/>
                </a:solidFill>
                <a:latin typeface="Computer Says No"/>
              </a:rPr>
              <a:t>BALA ABINESH.T</a:t>
            </a:r>
          </a:p>
          <a:p>
            <a:pPr algn="ctr"/>
            <a:r>
              <a:rPr lang="en-US" sz="7200" dirty="0">
                <a:solidFill>
                  <a:schemeClr val="bg1"/>
                </a:solidFill>
                <a:latin typeface="Computer Says No"/>
              </a:rPr>
              <a:t>NM ID: au963321104014</a:t>
            </a:r>
          </a:p>
          <a:p>
            <a:pPr algn="ctr"/>
            <a:r>
              <a:rPr lang="en-US" sz="7200" dirty="0">
                <a:solidFill>
                  <a:schemeClr val="bg1"/>
                </a:solidFill>
                <a:latin typeface="Computer Says No"/>
              </a:rPr>
              <a:t>BE CSE</a:t>
            </a:r>
          </a:p>
          <a:p>
            <a:pPr algn="ctr"/>
            <a:r>
              <a:rPr lang="en-US" sz="7200" dirty="0">
                <a:solidFill>
                  <a:schemeClr val="bg1"/>
                </a:solidFill>
                <a:latin typeface="Computer Says No"/>
              </a:rPr>
              <a:t>balaabinesh44@gmail.com</a:t>
            </a:r>
            <a:endParaRPr lang="en-US" sz="6600" dirty="0">
              <a:solidFill>
                <a:schemeClr val="bg1"/>
              </a:solidFill>
              <a:latin typeface="Computer Says No"/>
            </a:endParaRP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15392" y="4342065"/>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1BDD872F-B352-093F-5186-B91622743D48}"/>
              </a:ext>
            </a:extLst>
          </p:cNvPr>
          <p:cNvSpPr txBox="1"/>
          <p:nvPr/>
        </p:nvSpPr>
        <p:spPr>
          <a:xfrm>
            <a:off x="3119234" y="3921939"/>
            <a:ext cx="9593826" cy="3046988"/>
          </a:xfrm>
          <a:prstGeom prst="rect">
            <a:avLst/>
          </a:prstGeom>
          <a:noFill/>
        </p:spPr>
        <p:txBody>
          <a:bodyPr wrap="square">
            <a:spAutoFit/>
          </a:bodyPr>
          <a:lstStyle/>
          <a:p>
            <a:r>
              <a:rPr lang="en-US" sz="9600" dirty="0">
                <a:solidFill>
                  <a:schemeClr val="bg1"/>
                </a:solidFill>
                <a:latin typeface="Computer Says No"/>
              </a:rPr>
              <a:t>IMAGE ACCURACY FINDEDR IN TENSORFLOW USING CNN</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989</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Computer Says No</vt:lpstr>
      <vt:lpstr>Poppins</vt:lpstr>
      <vt:lpstr>Arial</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BALA ABINESH</cp:lastModifiedBy>
  <cp:revision>18</cp:revision>
  <dcterms:created xsi:type="dcterms:W3CDTF">2006-08-16T00:00:00Z</dcterms:created>
  <dcterms:modified xsi:type="dcterms:W3CDTF">2024-04-05T10:15:52Z</dcterms:modified>
  <dc:identifier>DAF_SxKW8bI</dc:identifier>
</cp:coreProperties>
</file>